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1" r:id="rId1"/>
  </p:sldMasterIdLst>
  <p:sldIdLst>
    <p:sldId id="256" r:id="rId2"/>
    <p:sldId id="257" r:id="rId3"/>
    <p:sldId id="265" r:id="rId4"/>
    <p:sldId id="266" r:id="rId5"/>
    <p:sldId id="259" r:id="rId6"/>
    <p:sldId id="260" r:id="rId7"/>
    <p:sldId id="258" r:id="rId8"/>
    <p:sldId id="261" r:id="rId9"/>
    <p:sldId id="262" r:id="rId10"/>
    <p:sldId id="263" r:id="rId11"/>
    <p:sldId id="264" r:id="rId12"/>
    <p:sldId id="267" r:id="rId13"/>
    <p:sldId id="272" r:id="rId14"/>
    <p:sldId id="275" r:id="rId15"/>
    <p:sldId id="276" r:id="rId16"/>
    <p:sldId id="269" r:id="rId17"/>
    <p:sldId id="268" r:id="rId18"/>
    <p:sldId id="271" r:id="rId19"/>
    <p:sldId id="270" r:id="rId20"/>
  </p:sldIdLst>
  <p:sldSz cx="12192000" cy="6858000"/>
  <p:notesSz cx="6858000" cy="9144000"/>
  <p:embeddedFontLst>
    <p:embeddedFont>
      <p:font typeface="777봉숭아틴트" panose="02020603020101020101" pitchFamily="18" charset="-127"/>
      <p:regular r:id="rId21"/>
    </p:embeddedFont>
    <p:embeddedFont>
      <p:font typeface="HY견고딕" panose="02030600000101010101" pitchFamily="18" charset="-127"/>
      <p:regular r:id="rId22"/>
    </p:embeddedFont>
    <p:embeddedFont>
      <p:font typeface="HY얕은샘물M" panose="02030600000101010101" pitchFamily="18" charset="-127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8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1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1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8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3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1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4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897A-136B-4E88-BCCA-F39ADA16C7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8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80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endParaRPr lang="ko-KR" altLang="en-US" sz="8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정민서 이연진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49085" y="3809076"/>
            <a:ext cx="3887754" cy="76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3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065" y="79746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 위 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27188" y="1891341"/>
            <a:ext cx="3476368" cy="319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857383" y="2863405"/>
            <a:ext cx="2215978" cy="1252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74" y="3037443"/>
            <a:ext cx="591768" cy="761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4837" y="5493549"/>
            <a:ext cx="5840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마녀 </a:t>
            </a:r>
            <a:r>
              <a:rPr lang="ko-KR" altLang="en-US" sz="4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모르가나가</a:t>
            </a:r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보낸 해일이 덮쳐온다</a:t>
            </a:r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endParaRPr lang="ko-KR" altLang="en-US" sz="4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" y="2062948"/>
            <a:ext cx="3024674" cy="30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7 0.00393 L 0.6349 -0.019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80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60" y="113481"/>
            <a:ext cx="5623540" cy="3292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751"/>
            <a:ext cx="5534670" cy="316992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608247" y="1508028"/>
            <a:ext cx="923601" cy="503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92899" y="3679799"/>
            <a:ext cx="5077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해일이 덮쳐온다</a:t>
            </a:r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어떻게 할까</a:t>
            </a:r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</a:p>
          <a:p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</a:t>
            </a:r>
            <a:r>
              <a:rPr lang="ko-KR" altLang="en-US" sz="4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방파제을</a:t>
            </a:r>
            <a:r>
              <a:rPr lang="ko-KR" altLang="en-US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쌓아서 꽃을 지키자</a:t>
            </a:r>
            <a:r>
              <a:rPr lang="en-US" altLang="ko-KR" sz="4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endParaRPr lang="ko-KR" altLang="en-US" sz="4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899" y="5277364"/>
            <a:ext cx="3228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Wasd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마우스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좌우 회전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좌클릭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앞에 물건 잡기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놓기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우클릭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아이템 사용</a:t>
            </a:r>
          </a:p>
        </p:txBody>
      </p:sp>
    </p:spTree>
    <p:extLst>
      <p:ext uri="{BB962C8B-B14F-4D97-AF65-F5344CB8AC3E}">
        <p14:creationId xmlns:p14="http://schemas.microsoft.com/office/powerpoint/2010/main" val="216743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342" y="681135"/>
            <a:ext cx="918132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방파제는 어떻게 얻어야 할까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?</a:t>
            </a:r>
          </a:p>
          <a:p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</a:t>
            </a:r>
            <a:r>
              <a:rPr lang="ko-KR" altLang="en-US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주변 바다에서 조개를 모아서</a:t>
            </a:r>
            <a:b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</a:br>
            <a:r>
              <a:rPr lang="ko-KR" altLang="en-US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탄산칼슘을 얻어 시멘트로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콘크리트를 만들자</a:t>
            </a:r>
            <a:r>
              <a:rPr lang="en-US" altLang="ko-KR" sz="44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그를 위한 아이템과 지식이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통해 주어진다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35" y="1977908"/>
            <a:ext cx="2813531" cy="55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7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645988" cy="780661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결말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25" y="2896378"/>
            <a:ext cx="19050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592" y="1966693"/>
            <a:ext cx="64780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altLang="ko-KR" sz="3200" dirty="0"/>
            </a:br>
            <a:r>
              <a:rPr lang="ko-KR" altLang="en-US" sz="32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모르가나의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공격을 다 막아내면 승리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둘의 우정을 강조하는 감동적인 결말이 준비되어 있음</a:t>
            </a:r>
          </a:p>
        </p:txBody>
      </p:sp>
    </p:spTree>
    <p:extLst>
      <p:ext uri="{BB962C8B-B14F-4D97-AF65-F5344CB8AC3E}">
        <p14:creationId xmlns:p14="http://schemas.microsoft.com/office/powerpoint/2010/main" val="80758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158" y="133739"/>
            <a:ext cx="3166878" cy="780661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</a:t>
            </a:r>
            <a:r>
              <a:rPr lang="ko-KR" altLang="en-US" sz="5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050" name="Picture 2" descr="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1" y="1101607"/>
            <a:ext cx="4562670" cy="456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63682" y="1894113"/>
            <a:ext cx="4336444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일러스트레이터</a:t>
            </a:r>
            <a:r>
              <a:rPr lang="ko-KR" altLang="en-US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Ha</a:t>
            </a:r>
            <a:r>
              <a:rPr lang="ja-JP" altLang="en-US" sz="3600" b="1" dirty="0">
                <a:latin typeface="777봉숭아틴트" panose="02020603020101020101" pitchFamily="18" charset="-127"/>
              </a:rPr>
              <a:t>る</a:t>
            </a:r>
            <a:r>
              <a:rPr lang="en-US" altLang="ja-JP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하루</a:t>
            </a:r>
            <a:r>
              <a:rPr lang="en-US" altLang="ja-JP" sz="36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낮은 채도와 거친 선 표현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단순하고 부드러운 형태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그림자 영역을 선으로 구분하고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색체의 점진적 변화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(Gradation)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대신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훌쩍 뛰어넘어서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(Step)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표현함</a:t>
            </a:r>
            <a:b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32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32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신체의 액체화</a:t>
            </a:r>
            <a:r>
              <a:rPr lang="en-US" altLang="ko-KR" sz="32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32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라는 특징적인 기법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456" y="133739"/>
            <a:ext cx="3114675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694" y="376015"/>
            <a:ext cx="1784437" cy="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07" y="102637"/>
            <a:ext cx="4709778" cy="66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8367" y="1409856"/>
            <a:ext cx="39281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액체화를 통하여</a:t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인물</a:t>
            </a:r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사물이 배경에</a:t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녹아들도록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표현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&lt;&lt;&lt; 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동적인 애니메이션에</a:t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 어울림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바다를 배경으로 하는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32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테마에 적절함</a:t>
            </a:r>
          </a:p>
        </p:txBody>
      </p:sp>
    </p:spTree>
    <p:extLst>
      <p:ext uri="{BB962C8B-B14F-4D97-AF65-F5344CB8AC3E}">
        <p14:creationId xmlns:p14="http://schemas.microsoft.com/office/powerpoint/2010/main" val="386183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5739" y="1570189"/>
            <a:ext cx="510748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현재 완성된 것</a:t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멀티플레이</a:t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조작</a:t>
            </a:r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물건 잡기</a:t>
            </a:r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</a:t>
            </a:r>
            <a:r>
              <a:rPr lang="ko-KR" altLang="en-US" sz="32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사용등</a:t>
            </a:r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기본 블록 구조</a:t>
            </a:r>
            <a:b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건물 제작 방식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시스템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세부 요소가 비어있음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3549433" cy="780661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 계획</a:t>
            </a:r>
            <a:r>
              <a:rPr lang="en-US" altLang="ko-KR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5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플밍</a:t>
            </a:r>
            <a:r>
              <a:rPr lang="en-US" altLang="ko-KR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6826" y="399765"/>
            <a:ext cx="1085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endParaRPr lang="en-US" altLang="ko-KR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06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555654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9708" y="1295986"/>
            <a:ext cx="13805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31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사이클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구현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작업대등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여러 건물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구현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31051" y="1242299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31051" y="1292531"/>
            <a:ext cx="2188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11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요소구현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쉐이더나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카툰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액션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등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세이브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로드 구현</a:t>
            </a:r>
            <a:endParaRPr lang="ko-KR" altLang="en-US" i="1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7828383" y="2289005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7393" y="1292531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393" y="1422538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12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전반적인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 구현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390122" y="2323564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390262" y="3457318"/>
            <a:ext cx="9983755" cy="1875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동시에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틈틈이 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시나리오 작성</a:t>
            </a:r>
          </a:p>
        </p:txBody>
      </p:sp>
    </p:spTree>
    <p:extLst>
      <p:ext uri="{BB962C8B-B14F-4D97-AF65-F5344CB8AC3E}">
        <p14:creationId xmlns:p14="http://schemas.microsoft.com/office/powerpoint/2010/main" val="139585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8644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43383" y="1295986"/>
            <a:ext cx="1175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28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아이템등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블록 이미지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828383" y="2289005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17393" y="1292531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17393" y="1422538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7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14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br>
              <a:rPr lang="en-US" altLang="ko-KR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스탠딩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완성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390122" y="2323564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19895" y="1257972"/>
            <a:ext cx="2043404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33949" y="1295986"/>
            <a:ext cx="1327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11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추가 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요소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카툰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액션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용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cg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1413688" y="4515637"/>
            <a:ext cx="1548882" cy="66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05199" y="3484604"/>
            <a:ext cx="4476367" cy="2062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05199" y="3484604"/>
            <a:ext cx="1887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8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월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18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타이틀화면일러스트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UI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117393" y="5883987"/>
            <a:ext cx="9629191" cy="580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동시에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틈틈이 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시나리오 작성</a:t>
            </a: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695994" y="302674"/>
            <a:ext cx="3549433" cy="780661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제작 계획</a:t>
            </a:r>
            <a:r>
              <a:rPr lang="en-US" altLang="ko-KR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</a:t>
            </a:r>
            <a:r>
              <a:rPr lang="en-US" altLang="ko-KR" sz="5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5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8726" y="0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</a:t>
            </a:r>
            <a:r>
              <a:rPr lang="en-US" altLang="ko-KR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채색</a:t>
            </a:r>
            <a:r>
              <a:rPr lang="en-US" altLang="ko-KR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r>
              <a:rPr lang="ko-KR" altLang="en-US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이연진</a:t>
            </a:r>
            <a:r>
              <a:rPr lang="en-US" altLang="ko-KR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선화</a:t>
            </a:r>
            <a:r>
              <a:rPr lang="en-US" altLang="ko-KR" sz="4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4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7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9307" y="2244234"/>
            <a:ext cx="1641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질문시간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088016" y="0"/>
            <a:ext cx="3685592" cy="85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3690" y="4720297"/>
            <a:ext cx="2320349" cy="2137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54" y="4585410"/>
            <a:ext cx="3131587" cy="22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8843" y="1400432"/>
            <a:ext cx="7401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플랫폼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pc</a:t>
            </a:r>
            <a:b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 인원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1~4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(2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이상 플레이 권장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장르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비주얼노벨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+2d </a:t>
            </a:r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타워디펜스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샌드박스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건설</a:t>
            </a:r>
            <a:endParaRPr lang="en-US" altLang="ko-KR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엔진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77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30220" y="3631038"/>
            <a:ext cx="5638735" cy="3161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08829" y="248682"/>
            <a:ext cx="5344093" cy="309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메인 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에픽게임즈] 언레일드! 무료 배포 시작 &gt; 지름/알뜰정보 | 쿨엔조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686100"/>
            <a:ext cx="5461454" cy="30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팩토리오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팩토리오 - 나무위키"/>
          <p:cNvSpPr>
            <a:spLocks noChangeAspect="1" noChangeArrowheads="1"/>
          </p:cNvSpPr>
          <p:nvPr/>
        </p:nvSpPr>
        <p:spPr bwMode="auto">
          <a:xfrm>
            <a:off x="569231" y="-1877390"/>
            <a:ext cx="2865883" cy="286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팩토리오 결국 구매했네요 &gt; 스팀/PC게임: 스팀, 패키지 게임, 온라인 게임 등 PC게임이라면 모두! | 퀘이사플레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33" y="298137"/>
            <a:ext cx="5173599" cy="298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16823" y="4912228"/>
            <a:ext cx="4553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그리고 세 게임이 공유하는</a:t>
            </a:r>
            <a:r>
              <a:rPr lang="en-US" altLang="ko-KR" sz="4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4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코옵과</a:t>
            </a:r>
            <a:r>
              <a:rPr lang="ko-KR" altLang="en-US" sz="4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4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575" y="3113444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조작 </a:t>
            </a:r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en-US" altLang="ko-KR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8343" y="3346953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시스템 디자인 </a:t>
            </a:r>
            <a:r>
              <a:rPr lang="ko-KR" altLang="en-US" sz="36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레퍼런스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4535" y="951179"/>
            <a:ext cx="2580247" cy="2572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PC 돈스타브 투게더 스팀 한국코드 국가변경X 기존계정가능 24시간발송-11번가 모바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92" y="1022923"/>
            <a:ext cx="2413686" cy="24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시놉시스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767" y="1548881"/>
            <a:ext cx="1043747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안데르센의 원작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인어공주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 각색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과거 인어공주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마녀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모르가나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서로 막역한 사이였습니다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이른바 소꿉친구입니다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하지만 둘은 시간이 지남에 따라 조금씩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조금씩 서먹해지고 있었는데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왜냐하면 점점 아름다워져 가는 언니의 모습에 질투를 느끼고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모르가나가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스스로 거리를 두고 있었기 때문입니다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그러던 어느 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모르가나는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지나가다 우연히 어떤 외딴섬 위에 있는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노아를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보았습니다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섬에 가장 높은 곳에는 아직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피지않은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꽃이 한 송이 있었는데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노아는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매일 몰래 이 섬에 찾아와 이 꽃을 돌보고 있었습니다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이에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모르가나는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자신의 마법으로 해일을 일으켜 꽃을 꺾으려고 하는데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1175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358" y="180459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등장인물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3849" y="1432036"/>
            <a:ext cx="37963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동화 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주인공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여섯 공주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자매중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막내</a:t>
            </a:r>
            <a:b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자매중에서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가장 아름다운 눈동자를 가지고 있다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원작설정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마녀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모르가나와는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소꿉친구</a:t>
            </a:r>
            <a:b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b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 공학에 흥미가 깊다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03" y="0"/>
            <a:ext cx="3496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8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12" y="4271402"/>
            <a:ext cx="3626410" cy="258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5422" y="246473"/>
            <a:ext cx="56637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마녀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동화 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&lt;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</a:t>
            </a: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&gt;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마녀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소꿉친구이자 언니인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노아에게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열등감을 가지고 있다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마법과 공학에 아주 능하다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2" y="0"/>
            <a:ext cx="349633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9398" y="3263552"/>
            <a:ext cx="44149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모티브는 심해의 신비로운 발광생물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어두워지면 신체가 빛난다</a:t>
            </a:r>
            <a:endParaRPr lang="en-US" altLang="ko-KR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둘 다 </a:t>
            </a:r>
            <a:r>
              <a:rPr lang="ko-KR" altLang="en-US" sz="32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공돌이인게</a:t>
            </a:r>
            <a:r>
              <a:rPr lang="ko-KR" altLang="en-US" sz="32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중요 포인트</a:t>
            </a:r>
          </a:p>
        </p:txBody>
      </p:sp>
      <p:pic>
        <p:nvPicPr>
          <p:cNvPr id="1026" name="Picture 2" descr="생물발광 자연현상 | 프리미엄 사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89" y="2924129"/>
            <a:ext cx="2414420" cy="15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D0B1C-E816-49BD-D5EF-ABC962BCBAF3}"/>
              </a:ext>
            </a:extLst>
          </p:cNvPr>
          <p:cNvSpPr txBox="1"/>
          <p:nvPr/>
        </p:nvSpPr>
        <p:spPr>
          <a:xfrm>
            <a:off x="3979078" y="5226532"/>
            <a:ext cx="58156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모르가나는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노아가 소중하게 기르던 꽃을 보았습니다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 꽃은 너무 아름답고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또 바다에서는 절대 피워낼 수 없는 어떤 바를 말하는 것만 같아서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꽃이 다 피는 그날</a:t>
            </a:r>
          </a:p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 자신만큼 아름다운 꽃을 </a:t>
            </a:r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한손에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들고 지상으로 떠나버릴 거라고 </a:t>
            </a:r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모르가나는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생각했습니다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"...</a:t>
            </a:r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그것만큼은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절대로 안되는 일이야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"</a:t>
            </a:r>
          </a:p>
          <a:p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모르가나는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그렇게 말하고 무언가 결심한 표정을 지었습니다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sz="1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50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80074" y="864973"/>
            <a:ext cx="3089189" cy="3056238"/>
          </a:xfrm>
          <a:prstGeom prst="rect">
            <a:avLst/>
          </a:prstGeom>
          <a:solidFill>
            <a:srgbClr val="541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58012" y="864973"/>
            <a:ext cx="3476368" cy="319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88207" y="1837037"/>
            <a:ext cx="2215978" cy="1252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83544" y="4360075"/>
            <a:ext cx="4381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인어왕국 도서관</a:t>
            </a:r>
            <a:b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로비공간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접속 가능</a:t>
            </a:r>
            <a:r>
              <a:rPr lang="en-US" altLang="ko-KR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60445" y="4430095"/>
            <a:ext cx="158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바다 위 섬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4469363" y="783771"/>
            <a:ext cx="3023119" cy="86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아침</a:t>
            </a:r>
          </a:p>
        </p:txBody>
      </p:sp>
      <p:sp>
        <p:nvSpPr>
          <p:cNvPr id="10" name="오른쪽 화살표 9"/>
          <p:cNvSpPr/>
          <p:nvPr/>
        </p:nvSpPr>
        <p:spPr>
          <a:xfrm flipH="1">
            <a:off x="4469362" y="3324807"/>
            <a:ext cx="3023119" cy="86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6" y="1087176"/>
            <a:ext cx="3369064" cy="2671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42339" y="2393092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사이클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562" y="78593"/>
            <a:ext cx="29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14" y="5445267"/>
            <a:ext cx="56578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742" y="14471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도서관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5616" y="2108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253" y="1135631"/>
            <a:ext cx="37337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밤에 와서 공부하고 잠드는 공간</a:t>
            </a:r>
            <a:b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b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공부하다가 깜빡 </a:t>
            </a:r>
            <a:r>
              <a:rPr lang="ko-KR" altLang="en-US" sz="2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잠듬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</a:t>
            </a:r>
          </a:p>
          <a:p>
            <a:b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과거 회상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시점의 </a:t>
            </a:r>
            <a:r>
              <a:rPr lang="ko-KR" altLang="en-US" sz="2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변화등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스토리진행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</a:t>
            </a:r>
          </a:p>
          <a:p>
            <a:b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깨어나서 다시 공부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퀴즈</a:t>
            </a:r>
            <a:endParaRPr lang="en-US" altLang="ko-KR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543" y="4838896"/>
            <a:ext cx="594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호스트</a:t>
            </a:r>
            <a:r>
              <a:rPr lang="en-US" altLang="ko-KR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는 </a:t>
            </a:r>
            <a:r>
              <a:rPr lang="ko-KR" altLang="en-US" sz="2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어떤 것을 공부할지를 선택할 수 있고 이를 통해 아이템이 주어짐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08" y="53938"/>
            <a:ext cx="6668277" cy="37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른쪽 화살표 4"/>
          <p:cNvSpPr/>
          <p:nvPr/>
        </p:nvSpPr>
        <p:spPr>
          <a:xfrm>
            <a:off x="7194729" y="1063689"/>
            <a:ext cx="3582127" cy="142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여러 </a:t>
            </a:r>
            <a:r>
              <a:rPr lang="ko-KR" altLang="en-US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본 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1626" y="3331029"/>
            <a:ext cx="51683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플레이어는 중간에 삽입된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 때문에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배운 내용을 잊어버릴 수 있음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문제를 맞추면 추가 아이템 증정</a:t>
            </a:r>
            <a:b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플레이어는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노아에게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더 </a:t>
            </a:r>
            <a:r>
              <a:rPr lang="ko-KR" altLang="en-US" sz="28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몰입하게됨</a:t>
            </a:r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시스템을</a:t>
            </a:r>
            <a:br>
              <a:rPr lang="en-US" altLang="ko-KR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자연스럽게 설명해 줄 수 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48" y="130862"/>
            <a:ext cx="5533150" cy="2975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9" y="3172409"/>
            <a:ext cx="5839278" cy="3150635"/>
          </a:xfrm>
          <a:prstGeom prst="rect">
            <a:avLst/>
          </a:prstGeom>
        </p:spPr>
      </p:pic>
      <p:pic>
        <p:nvPicPr>
          <p:cNvPr id="1026" name="Picture 2" descr="VA-11 Hall-A: Cyberpunk Bartender 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17" y="5238844"/>
            <a:ext cx="2676783" cy="125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566</TotalTime>
  <Words>686</Words>
  <Application>Microsoft Office PowerPoint</Application>
  <PresentationFormat>와이드스크린</PresentationFormat>
  <Paragraphs>117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Trebuchet MS</vt:lpstr>
      <vt:lpstr>HY견고딕</vt:lpstr>
      <vt:lpstr>777봉숭아틴트</vt:lpstr>
      <vt:lpstr>HY얕은샘물M</vt:lpstr>
      <vt:lpstr>Wingdings 3</vt:lpstr>
      <vt:lpstr>패싯</vt:lpstr>
      <vt:lpstr>인어공주 노아</vt:lpstr>
      <vt:lpstr>PowerPoint 프레젠테이션</vt:lpstr>
      <vt:lpstr>메인 레퍼런스</vt:lpstr>
      <vt:lpstr>시놉시스</vt:lpstr>
      <vt:lpstr>등장인물</vt:lpstr>
      <vt:lpstr>PowerPoint 프레젠테이션</vt:lpstr>
      <vt:lpstr>PowerPoint 프레젠테이션</vt:lpstr>
      <vt:lpstr>도서관</vt:lpstr>
      <vt:lpstr>PowerPoint 프레젠테이션</vt:lpstr>
      <vt:lpstr>바다 위 섬</vt:lpstr>
      <vt:lpstr>PowerPoint 프레젠테이션</vt:lpstr>
      <vt:lpstr>PowerPoint 프레젠테이션</vt:lpstr>
      <vt:lpstr>결말</vt:lpstr>
      <vt:lpstr>아트 레퍼런스</vt:lpstr>
      <vt:lpstr>PowerPoint 프레젠테이션</vt:lpstr>
      <vt:lpstr>제작 계획(플밍)</vt:lpstr>
      <vt:lpstr>PowerPoint 프레젠테이션</vt:lpstr>
      <vt:lpstr>제작 계획(아트)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인어공주 노아</dc:title>
  <dc:creator>이하민</dc:creator>
  <cp:lastModifiedBy>이하민</cp:lastModifiedBy>
  <cp:revision>40</cp:revision>
  <dcterms:created xsi:type="dcterms:W3CDTF">2024-07-11T01:27:53Z</dcterms:created>
  <dcterms:modified xsi:type="dcterms:W3CDTF">2024-07-12T05:48:08Z</dcterms:modified>
</cp:coreProperties>
</file>